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61" r:id="rId6"/>
    <p:sldId id="263" r:id="rId7"/>
    <p:sldId id="257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1602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01B23-DA85-1840-99B4-D29CA5BA5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CBB62D-28BF-5208-896E-2014F3F39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CEEE7-4578-0F64-AD07-3AB6F09F8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B7428-289F-83C5-CEE9-3DE5F039B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3960F-58AF-52B2-3A6D-12D6C4EC7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8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3E5B9-68B3-0D3A-B0D8-F8038EA45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71883E-DC17-EF61-C989-7E93C42B47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96831-FAD4-A466-0E76-5C9636B04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9D87E-A355-A01B-49C2-45367ED19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276D5-595A-5941-3430-935868825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95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BAB065-CA08-E623-A362-E0B3D64134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D24C60-E8FA-5EFE-1C5C-51C08C253B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2E261-15E2-2A57-5546-CEFC4BEC5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2DEFA-E625-9C63-F105-EC076DD9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30775-BC6F-C5DA-B8CF-C5953759B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1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5A5D-4996-59DB-36B6-810426B89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429D6-3D63-EFA7-D353-A17EBE365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0F160-B700-FBCF-E597-BC803397D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36CC9-A77A-72D3-B3A3-CFF5B808A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64125-A838-09D7-040E-24E539CAF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6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3A72D-94F3-4687-BB88-B0047A9FB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C308-F8EE-A3E4-D56F-0A4B5F4DC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BE1B-E795-6D6F-159F-BE6E57ECF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41829-3AA2-37AC-77E8-826BB9A99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98FE5-F04C-F56D-AB65-6C78B882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0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2726A-9BA7-9E62-2296-7CAE394D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CF922-7705-E721-774F-33BD74E7E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85D891-1A2C-72C6-E10E-E786A4544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AAB2C-3E9C-C508-B8FC-B2068279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FFECE5-DA83-DAFB-A036-D68E0FC47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9CC2F-7808-8125-8934-6803B114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9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4D724-790F-6691-85DD-B390D34A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B741D-EB2E-EC38-6331-4F5DB8015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6C06E-00AF-70DA-EE92-AFEF4BE3F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7494E8-7F0A-34EC-FC8E-1A95A4492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CCE874-FB37-827B-37A9-D1CDB2F01A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45F4A2-DD31-2D4D-BD4A-762061735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3549C1-3384-26B8-02BC-A931D642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DDEB81-6D7C-3508-54BA-0A2D5C95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3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6F3B6-943E-771E-F11D-86BAF28CB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CD3366-5604-8B7F-4117-98E90EFE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CF857-BADA-C288-C9CD-229C0C77D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9B6D0E-7044-04B8-EF0E-F736C84A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24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6044E-73F2-6AD3-6592-E035D4B81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BFEE40-66A8-A946-F2BB-930151DD6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C1165-A4E0-640D-0B56-44965325E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5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C6C02-9A18-61C6-1A4B-294FF9CE7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ADD0B-83B5-2147-C8EB-7DC190E61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4801B8-5F16-B904-1ADE-A5628F334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7EDF5-0876-0F86-6FC1-4DDC98784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305DAA-D448-51A7-4287-EA7F84EB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EAEF3-F072-F88D-E1BB-79B642A9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1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2D27A-BEBE-A22A-0B7C-6A0ED32DE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9B6BE-25D2-28F5-EE4A-935FD93BD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6B410-5692-47BD-FB08-C8E49D2AB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87EC4-9DB9-8FB7-241E-AFE3DFF0C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12660-6BDE-1969-75C0-1F7D9AE04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07855-729D-7BB0-757B-E22E6D68C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98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11E3C-7417-1F79-AF0D-18C8972EC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EF607-6575-A1AE-41ED-FB4C96396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C0E3F-4836-EAA3-34FB-B170A09C9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85D7E-8E73-4B11-A553-B771FDDC22D2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4A418-041E-DF76-734C-1B92E4547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EC59F-6E03-0F70-F042-5DD9902D9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4E13F-0C70-47FC-85B7-8F8D1444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52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o.adafruit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0AC2A-5888-877B-002E-9A08713141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Explorer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4B668-6101-D208-2E53-25897C4A95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Pyportal</a:t>
            </a:r>
            <a:r>
              <a:rPr lang="en-US" dirty="0"/>
              <a:t> – Moisture  sensor usage</a:t>
            </a:r>
          </a:p>
        </p:txBody>
      </p:sp>
    </p:spTree>
    <p:extLst>
      <p:ext uri="{BB962C8B-B14F-4D97-AF65-F5344CB8AC3E}">
        <p14:creationId xmlns:p14="http://schemas.microsoft.com/office/powerpoint/2010/main" val="840915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picture containing text&#10;&#10;Description automatically generated">
            <a:extLst>
              <a:ext uri="{FF2B5EF4-FFF2-40B4-BE49-F238E27FC236}">
                <a16:creationId xmlns:a16="http://schemas.microsoft.com/office/drawing/2014/main" id="{3D75864E-A70A-D384-0BCE-0DB0E0C1F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18214" y="2369738"/>
            <a:ext cx="4352925" cy="326469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1E0431-ACC0-FEA0-6C7D-70E458A04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C0AEA1-2335-2BFE-5E9A-3DD28F520070}"/>
              </a:ext>
            </a:extLst>
          </p:cNvPr>
          <p:cNvSpPr txBox="1"/>
          <p:nvPr/>
        </p:nvSpPr>
        <p:spPr>
          <a:xfrm>
            <a:off x="2619746" y="2249766"/>
            <a:ext cx="2447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Moisture Sensor 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F0CB8A-D5AA-DC42-CB9E-364950D5E3DA}"/>
              </a:ext>
            </a:extLst>
          </p:cNvPr>
          <p:cNvSpPr txBox="1"/>
          <p:nvPr/>
        </p:nvSpPr>
        <p:spPr>
          <a:xfrm>
            <a:off x="2530" y="2228671"/>
            <a:ext cx="2449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Moisture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Temperature</a:t>
            </a:r>
          </a:p>
        </p:txBody>
      </p:sp>
      <p:pic>
        <p:nvPicPr>
          <p:cNvPr id="13" name="Picture 12" descr="A picture containing text, indoor, plastic">
            <a:extLst>
              <a:ext uri="{FF2B5EF4-FFF2-40B4-BE49-F238E27FC236}">
                <a16:creationId xmlns:a16="http://schemas.microsoft.com/office/drawing/2014/main" id="{2AA5F9C9-A89B-B2DF-1277-C5967E63C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51884" y="2234804"/>
            <a:ext cx="4352924" cy="32646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7E1965-9A86-17FE-E943-5671485A9A67}"/>
              </a:ext>
            </a:extLst>
          </p:cNvPr>
          <p:cNvSpPr txBox="1"/>
          <p:nvPr/>
        </p:nvSpPr>
        <p:spPr>
          <a:xfrm>
            <a:off x="7184760" y="1731046"/>
            <a:ext cx="24472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Cable to connect moisture sensor board with </a:t>
            </a:r>
            <a:r>
              <a:rPr lang="en-US" b="1" dirty="0" err="1">
                <a:solidFill>
                  <a:schemeClr val="bg2"/>
                </a:solidFill>
              </a:rPr>
              <a:t>PyPortal</a:t>
            </a:r>
            <a:endParaRPr lang="en-US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36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picture containing logo">
            <a:extLst>
              <a:ext uri="{FF2B5EF4-FFF2-40B4-BE49-F238E27FC236}">
                <a16:creationId xmlns:a16="http://schemas.microsoft.com/office/drawing/2014/main" id="{F9F591CE-B842-6B1F-EE09-C5337471A1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5367" y="2409493"/>
            <a:ext cx="4352925" cy="326469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6F6BE7-84FF-7D05-35DD-CDAA09E55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293E67-7BDC-F35D-35F9-7DFDFF0AF5E4}"/>
              </a:ext>
            </a:extLst>
          </p:cNvPr>
          <p:cNvSpPr txBox="1"/>
          <p:nvPr/>
        </p:nvSpPr>
        <p:spPr>
          <a:xfrm>
            <a:off x="597997" y="5194301"/>
            <a:ext cx="2272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one end with the board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35B97AA-F019-278E-51B2-61EBB7E48409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9036540" y="3199657"/>
            <a:ext cx="175115" cy="298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0D818C6-EF57-0AB8-903D-CA5A3A03B246}"/>
              </a:ext>
            </a:extLst>
          </p:cNvPr>
          <p:cNvSpPr txBox="1"/>
          <p:nvPr/>
        </p:nvSpPr>
        <p:spPr>
          <a:xfrm>
            <a:off x="8075591" y="2276327"/>
            <a:ext cx="2272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Big white connector connects to middle connector of </a:t>
            </a:r>
            <a:r>
              <a:rPr lang="en-US" b="1" dirty="0" err="1">
                <a:solidFill>
                  <a:schemeClr val="bg2"/>
                </a:solidFill>
              </a:rPr>
              <a:t>PyPortal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4" name="Picture 3" descr="Text">
            <a:extLst>
              <a:ext uri="{FF2B5EF4-FFF2-40B4-BE49-F238E27FC236}">
                <a16:creationId xmlns:a16="http://schemas.microsoft.com/office/drawing/2014/main" id="{2FA03835-6E24-8D7F-865C-CFA8EF6D2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8709" y="2396909"/>
            <a:ext cx="4252255" cy="318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63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F024F-5069-B820-0369-775757096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851AD-1F68-321E-058E-773251BD8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Connect the Moisture sensor board with </a:t>
            </a:r>
            <a:r>
              <a:rPr lang="en-US" dirty="0" err="1"/>
              <a:t>pyportal</a:t>
            </a:r>
            <a:r>
              <a:rPr lang="en-US" dirty="0"/>
              <a:t> as seen in the previous slides</a:t>
            </a:r>
          </a:p>
          <a:p>
            <a:r>
              <a:rPr lang="en-US" dirty="0"/>
              <a:t>Connect the </a:t>
            </a:r>
            <a:r>
              <a:rPr lang="en-US" dirty="0" err="1"/>
              <a:t>pyportal</a:t>
            </a:r>
            <a:r>
              <a:rPr lang="en-US" dirty="0"/>
              <a:t> to the computer using USB cable</a:t>
            </a:r>
          </a:p>
          <a:p>
            <a:r>
              <a:rPr lang="en-US" dirty="0"/>
              <a:t>Make sure that the secret.py has the correct </a:t>
            </a:r>
            <a:r>
              <a:rPr lang="en-US" dirty="0" err="1"/>
              <a:t>ssid</a:t>
            </a:r>
            <a:r>
              <a:rPr lang="en-US" dirty="0"/>
              <a:t> &amp; password </a:t>
            </a:r>
          </a:p>
          <a:p>
            <a:r>
              <a:rPr lang="en-US" dirty="0"/>
              <a:t>Save the existing code.py on your PC </a:t>
            </a:r>
          </a:p>
          <a:p>
            <a:r>
              <a:rPr lang="en-US" dirty="0"/>
              <a:t>Then replace it with the new code.py on </a:t>
            </a:r>
            <a:r>
              <a:rPr lang="en-US" dirty="0" err="1"/>
              <a:t>Pyportal</a:t>
            </a:r>
            <a:endParaRPr lang="en-US" dirty="0"/>
          </a:p>
          <a:p>
            <a:r>
              <a:rPr lang="en-US" dirty="0"/>
              <a:t>Observe the screen to match the sample output</a:t>
            </a:r>
          </a:p>
          <a:p>
            <a:r>
              <a:rPr lang="en-US" dirty="0"/>
              <a:t>Visit </a:t>
            </a:r>
            <a:r>
              <a:rPr lang="en-US" dirty="0">
                <a:hlinkClick r:id="rId2"/>
              </a:rPr>
              <a:t>https://io.adafruit.com/</a:t>
            </a:r>
            <a:r>
              <a:rPr lang="en-US" dirty="0"/>
              <a:t> to check the feed update </a:t>
            </a:r>
          </a:p>
        </p:txBody>
      </p:sp>
    </p:spTree>
    <p:extLst>
      <p:ext uri="{BB962C8B-B14F-4D97-AF65-F5344CB8AC3E}">
        <p14:creationId xmlns:p14="http://schemas.microsoft.com/office/powerpoint/2010/main" val="1004972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BFFE-B925-1C4D-4A8A-60126A881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output</a:t>
            </a:r>
          </a:p>
        </p:txBody>
      </p:sp>
      <p:pic>
        <p:nvPicPr>
          <p:cNvPr id="7" name="Content Placeholder 6" descr="Calendar">
            <a:extLst>
              <a:ext uri="{FF2B5EF4-FFF2-40B4-BE49-F238E27FC236}">
                <a16:creationId xmlns:a16="http://schemas.microsoft.com/office/drawing/2014/main" id="{5DBF4573-D64C-8178-A70B-7811773D22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340" y="1458459"/>
            <a:ext cx="5587320" cy="4190489"/>
          </a:xfrm>
        </p:spPr>
      </p:pic>
    </p:spTree>
    <p:extLst>
      <p:ext uri="{BB962C8B-B14F-4D97-AF65-F5344CB8AC3E}">
        <p14:creationId xmlns:p14="http://schemas.microsoft.com/office/powerpoint/2010/main" val="155378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44DA7-9FE1-1D5B-E3E2-B14E692F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20CE0-E232-A48A-3DFB-C79D7F7A7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</a:t>
            </a:r>
            <a:r>
              <a:rPr lang="en-US"/>
              <a:t>touch edge </a:t>
            </a:r>
            <a:r>
              <a:rPr lang="en-US" dirty="0"/>
              <a:t>of the board</a:t>
            </a:r>
          </a:p>
          <a:p>
            <a:r>
              <a:rPr lang="en-US" dirty="0"/>
              <a:t>Observe the changes in the feed</a:t>
            </a:r>
          </a:p>
        </p:txBody>
      </p:sp>
    </p:spTree>
    <p:extLst>
      <p:ext uri="{BB962C8B-B14F-4D97-AF65-F5344CB8AC3E}">
        <p14:creationId xmlns:p14="http://schemas.microsoft.com/office/powerpoint/2010/main" val="872962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48797-E6C2-D622-1A67-2045783D0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Moisture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3E80E1-5186-8EAB-29BC-08AC4367C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546" y="2444080"/>
            <a:ext cx="7019925" cy="3714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286670-AAFD-AB74-2526-CB12ED2B8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105156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03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F6C7-E25B-CF5E-80DA-5FADD2B2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5674BC4-95DD-DBA5-AD43-B0F0B764B9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306" y="1928216"/>
            <a:ext cx="10515600" cy="4885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B613BF-A34F-09D1-154A-357CE44C9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610" y="2567376"/>
            <a:ext cx="702945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00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133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Explorer 2023</vt:lpstr>
      <vt:lpstr>Components</vt:lpstr>
      <vt:lpstr>Connections</vt:lpstr>
      <vt:lpstr>Steps</vt:lpstr>
      <vt:lpstr>Sample output</vt:lpstr>
      <vt:lpstr>Testing</vt:lpstr>
      <vt:lpstr>Moisture</vt:lpstr>
      <vt:lpstr>Temperature</vt:lpstr>
    </vt:vector>
  </TitlesOfParts>
  <Company>Zebra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Explorer 2023</dc:title>
  <dc:creator>Kumaravel, Stalin</dc:creator>
  <cp:lastModifiedBy>Kumaravel, Stalin</cp:lastModifiedBy>
  <cp:revision>7</cp:revision>
  <dcterms:created xsi:type="dcterms:W3CDTF">2023-02-16T01:56:36Z</dcterms:created>
  <dcterms:modified xsi:type="dcterms:W3CDTF">2023-03-02T21:03:10Z</dcterms:modified>
</cp:coreProperties>
</file>